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7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3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ta Svanks" userId="95edc937-9f41-4bea-8b2d-fe00ec144a10" providerId="ADAL" clId="{B6BBE336-A334-4DD3-973F-BE68685DBD48}"/>
    <pc:docChg chg="addSld modSld">
      <pc:chgData name="Rita Svanks" userId="95edc937-9f41-4bea-8b2d-fe00ec144a10" providerId="ADAL" clId="{B6BBE336-A334-4DD3-973F-BE68685DBD48}" dt="2023-08-01T19:53:26.258" v="272" actId="20577"/>
      <pc:docMkLst>
        <pc:docMk/>
      </pc:docMkLst>
      <pc:sldChg chg="modSp add">
        <pc:chgData name="Rita Svanks" userId="95edc937-9f41-4bea-8b2d-fe00ec144a10" providerId="ADAL" clId="{B6BBE336-A334-4DD3-973F-BE68685DBD48}" dt="2023-08-01T19:53:26.258" v="272" actId="20577"/>
        <pc:sldMkLst>
          <pc:docMk/>
          <pc:sldMk cId="3777927648" sldId="267"/>
        </pc:sldMkLst>
        <pc:spChg chg="mod">
          <ac:chgData name="Rita Svanks" userId="95edc937-9f41-4bea-8b2d-fe00ec144a10" providerId="ADAL" clId="{B6BBE336-A334-4DD3-973F-BE68685DBD48}" dt="2023-08-01T19:51:27.931" v="30" actId="20577"/>
          <ac:spMkLst>
            <pc:docMk/>
            <pc:sldMk cId="3777927648" sldId="267"/>
            <ac:spMk id="2" creationId="{08E3EA97-4365-4B0B-9B57-86DEE298540B}"/>
          </ac:spMkLst>
        </pc:spChg>
        <pc:spChg chg="mod">
          <ac:chgData name="Rita Svanks" userId="95edc937-9f41-4bea-8b2d-fe00ec144a10" providerId="ADAL" clId="{B6BBE336-A334-4DD3-973F-BE68685DBD48}" dt="2023-08-01T19:53:26.258" v="272" actId="20577"/>
          <ac:spMkLst>
            <pc:docMk/>
            <pc:sldMk cId="3777927648" sldId="267"/>
            <ac:spMk id="3" creationId="{A08D96E9-7202-42A6-8711-67F2172480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986" y="3923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SpeakOut</a:t>
            </a:r>
            <a:r>
              <a:rPr lang="en-US" sz="4000" dirty="0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 with </a:t>
            </a:r>
            <a:r>
              <a:rPr lang="en-US" sz="4000" dirty="0" err="1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Advocatr</a:t>
            </a:r>
            <a:endParaRPr lang="en-US" sz="4000" dirty="0">
              <a:solidFill>
                <a:srgbClr val="0D1582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121" y="1990472"/>
            <a:ext cx="985338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Poppins Light" pitchFamily="2" charset="77"/>
                <a:cs typeface="Poppins Light" pitchFamily="2" charset="77"/>
              </a:rPr>
              <a:t>Curriculum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Poppins Light" pitchFamily="2" charset="77"/>
                <a:cs typeface="Poppins Light" pitchFamily="2" charset="77"/>
              </a:rPr>
              <a:t>Lesson 3</a:t>
            </a: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Trust, Respect, and Agreements</a:t>
            </a: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5" y="392339"/>
            <a:ext cx="9417958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Circle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5" y="1425039"/>
            <a:ext cx="10149951" cy="504062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4100" dirty="0">
                <a:latin typeface="Poppins" pitchFamily="2" charset="77"/>
                <a:ea typeface="+mn-lt"/>
                <a:cs typeface="Poppins" pitchFamily="2" charset="77"/>
              </a:rPr>
              <a:t>Respect the talking piece</a:t>
            </a:r>
            <a:endParaRPr lang="en-US" sz="41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4100" dirty="0">
                <a:latin typeface="Poppins" pitchFamily="2" charset="77"/>
                <a:ea typeface="+mn-lt"/>
                <a:cs typeface="Poppins" pitchFamily="2" charset="77"/>
              </a:rPr>
              <a:t>Listen to understand 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4100" dirty="0">
                <a:latin typeface="Poppins" pitchFamily="2" charset="77"/>
                <a:ea typeface="+mn-lt"/>
                <a:cs typeface="Poppins" pitchFamily="2" charset="77"/>
              </a:rPr>
              <a:t>Speak the truth as you know it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4100" dirty="0">
                <a:latin typeface="Poppins" pitchFamily="2" charset="77"/>
                <a:ea typeface="+mn-lt"/>
                <a:cs typeface="Poppins" pitchFamily="2" charset="77"/>
              </a:rPr>
              <a:t>Be respectful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4100" dirty="0">
                <a:latin typeface="Poppins" pitchFamily="2" charset="77"/>
                <a:ea typeface="+mn-lt"/>
                <a:cs typeface="Poppins" pitchFamily="2" charset="77"/>
              </a:rPr>
              <a:t>Respond to the prompt, not to each other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4100">
                <a:latin typeface="Poppins" pitchFamily="2" charset="77"/>
                <a:ea typeface="+mn-lt"/>
                <a:cs typeface="Poppins" pitchFamily="2" charset="77"/>
              </a:rPr>
              <a:t>You may pass</a:t>
            </a:r>
            <a:endParaRPr lang="en-US" sz="4100" dirty="0">
              <a:latin typeface="Poppins" pitchFamily="2" charset="77"/>
              <a:ea typeface="+mn-lt"/>
              <a:cs typeface="Poppins" pitchFamily="2" charset="77"/>
            </a:endParaRP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1000"/>
              </a:spcAft>
            </a:pPr>
            <a:endParaRPr lang="en-US" sz="4500" dirty="0">
              <a:latin typeface="Poppins" pitchFamily="2" charset="77"/>
              <a:ea typeface="+mn-lt"/>
              <a:cs typeface="Poppins" pitchFamily="2" charset="77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54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EA97-4365-4B0B-9B57-86DEE298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Listening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D96E9-7202-42A6-8711-67F217248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oppins SemiBold" pitchFamily="2" charset="77"/>
                <a:cs typeface="Poppins SemiBold" pitchFamily="2" charset="77"/>
              </a:rPr>
              <a:t>Prompt 1:</a:t>
            </a:r>
            <a:r>
              <a:rPr lang="en-US" dirty="0">
                <a:latin typeface="Poppins" pitchFamily="2" charset="77"/>
                <a:cs typeface="Poppins" pitchFamily="2" charset="77"/>
              </a:rPr>
              <a:t>   Name one person you have high respect for and why</a:t>
            </a:r>
          </a:p>
          <a:p>
            <a:endParaRPr lang="en-US" dirty="0">
              <a:latin typeface="Poppins" pitchFamily="2" charset="77"/>
              <a:cs typeface="Poppins" pitchFamily="2" charset="77"/>
            </a:endParaRPr>
          </a:p>
          <a:p>
            <a:r>
              <a:rPr lang="en-US" b="1" dirty="0">
                <a:latin typeface="Poppins SemiBold" pitchFamily="2" charset="77"/>
                <a:cs typeface="Poppins SemiBold" pitchFamily="2" charset="77"/>
              </a:rPr>
              <a:t>Prompt 2:</a:t>
            </a:r>
            <a:r>
              <a:rPr lang="en-US" dirty="0">
                <a:latin typeface="Poppins" pitchFamily="2" charset="77"/>
                <a:cs typeface="Poppins" pitchFamily="2" charset="77"/>
              </a:rPr>
              <a:t>   Think of one or two people you trust. What kinds of things do they do or say that earn your trust?</a:t>
            </a:r>
          </a:p>
          <a:p>
            <a:pPr lvl="0"/>
            <a:endParaRPr lang="en-US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689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EA97-4365-4B0B-9B57-86DEE298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Making Agreements (pair-share)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D96E9-7202-42A6-8711-67F217248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oppins SemiBold" pitchFamily="2" charset="77"/>
                <a:cs typeface="Poppins SemiBold" pitchFamily="2" charset="77"/>
              </a:rPr>
              <a:t>Prompt 1:</a:t>
            </a:r>
            <a:r>
              <a:rPr lang="en-US" dirty="0">
                <a:latin typeface="Poppins" pitchFamily="2" charset="77"/>
                <a:cs typeface="Poppins" pitchFamily="2" charset="77"/>
              </a:rPr>
              <a:t>   Brainstorm some ways we could make this class feel like a respectful place (2mins).</a:t>
            </a:r>
          </a:p>
          <a:p>
            <a:endParaRPr lang="en-US" dirty="0">
              <a:latin typeface="Poppins" pitchFamily="2" charset="77"/>
              <a:cs typeface="Poppins" pitchFamily="2" charset="77"/>
            </a:endParaRPr>
          </a:p>
          <a:p>
            <a:r>
              <a:rPr lang="en-US" b="1" dirty="0">
                <a:latin typeface="Poppins SemiBold" pitchFamily="2" charset="77"/>
                <a:cs typeface="Poppins SemiBold" pitchFamily="2" charset="77"/>
              </a:rPr>
              <a:t>Prompt 2:</a:t>
            </a:r>
            <a:r>
              <a:rPr lang="en-US" dirty="0">
                <a:latin typeface="Poppins" pitchFamily="2" charset="77"/>
                <a:cs typeface="Poppins" pitchFamily="2" charset="77"/>
              </a:rPr>
              <a:t>   What are some things that sometimes happen in a class like this that bother you or make you feel unsafe? How can we write up an agreement to prevent that here?</a:t>
            </a:r>
          </a:p>
          <a:p>
            <a:pPr lvl="0"/>
            <a:endParaRPr lang="en-US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7792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C519C7B-7003-AD40-B550-3C2D1EE8C852}"/>
              </a:ext>
            </a:extLst>
          </p:cNvPr>
          <p:cNvSpPr txBox="1">
            <a:spLocks/>
          </p:cNvSpPr>
          <p:nvPr/>
        </p:nvSpPr>
        <p:spPr>
          <a:xfrm>
            <a:off x="640080" y="325369"/>
            <a:ext cx="4368602" cy="1956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Quote of the Day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B5A8AB-8B0A-4D45-834F-1944664836F7}"/>
              </a:ext>
            </a:extLst>
          </p:cNvPr>
          <p:cNvSpPr txBox="1">
            <a:spLocks/>
          </p:cNvSpPr>
          <p:nvPr/>
        </p:nvSpPr>
        <p:spPr>
          <a:xfrm>
            <a:off x="534057" y="2961516"/>
            <a:ext cx="4243589" cy="3586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sz="3500" i="1" dirty="0">
                <a:cs typeface="Poppins Light" pitchFamily="2" charset="77"/>
              </a:rPr>
              <a:t>A bird sitting on a tree is never afraid of the branch breaking, because its trust is not on the branch but on its own wings.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dirty="0"/>
              <a:t>                     -unknown author</a:t>
            </a:r>
          </a:p>
        </p:txBody>
      </p:sp>
      <p:pic>
        <p:nvPicPr>
          <p:cNvPr id="2" name="Picture 4" descr="Robin, bird with a red chest, with a colourful background">
            <a:extLst>
              <a:ext uri="{FF2B5EF4-FFF2-40B4-BE49-F238E27FC236}">
                <a16:creationId xmlns:a16="http://schemas.microsoft.com/office/drawing/2014/main" id="{9DCBA501-59D9-C24F-89AD-B30047DD6B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25" r="16522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4137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EA97-4365-4B0B-9B57-86DEE298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Please answer one of these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D96E9-7202-42A6-8711-67F217248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 you think this quote is saying about putting our trust in something or someone else?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If you think of your community as a branch that holds you up, what are some things that make that branch stronger?  What might weaken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you think of your own “wings” as the skills and abilities you can rely on to get you through difficult situations, what are those skills and abilities?</a:t>
            </a:r>
            <a:endParaRPr lang="en-US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4311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266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Poppins</vt:lpstr>
      <vt:lpstr>Poppins Light</vt:lpstr>
      <vt:lpstr>Poppins Medium</vt:lpstr>
      <vt:lpstr>Poppins SemiBold</vt:lpstr>
      <vt:lpstr>office theme</vt:lpstr>
      <vt:lpstr>SpeakOut with Advocatr</vt:lpstr>
      <vt:lpstr>Circle Agreements</vt:lpstr>
      <vt:lpstr>Listening Circle</vt:lpstr>
      <vt:lpstr>Making Agreements (pair-share)</vt:lpstr>
      <vt:lpstr>PowerPoint Presentation</vt:lpstr>
      <vt:lpstr>Please answer one of these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Rita Svanks</cp:lastModifiedBy>
  <cp:revision>49</cp:revision>
  <dcterms:created xsi:type="dcterms:W3CDTF">2022-03-18T15:26:52Z</dcterms:created>
  <dcterms:modified xsi:type="dcterms:W3CDTF">2023-08-01T19:54:22Z</dcterms:modified>
</cp:coreProperties>
</file>